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iq/url?sa=i&amp;rct=j&amp;q=&amp;esrc=s&amp;source=images&amp;cd=&amp;cad=rja&amp;uact=8&amp;ved=0ahUKEwjW6bKW2uDXAhUHPBoKHQeRAOoQjRwIBw&amp;url=http://blog.thedigitalgroup.com/rajendras/author/rajendras/&amp;psig=AOvVaw07KeUFhmCrvFxwivKERAbv&amp;ust=151193908321804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iq/url?sa=i&amp;rct=j&amp;q=&amp;esrc=s&amp;source=images&amp;cd=&amp;cad=rja&amp;uact=8&amp;ved=0ahUKEwiqr9bk2uDXAhUGthQKHWPTCNYQjRwIBw&amp;url=https://nlp.stanford.edu/IR-book/html/htmledition/the-text-classification-problem-1.html&amp;psig=AOvVaw00rsHz7I8cvi0hpdfMhUVC&amp;ust=1511939250961462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Text categorization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262829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b="1" dirty="0"/>
              <a:t> </a:t>
            </a:r>
            <a:r>
              <a:rPr lang="en-MY" dirty="0"/>
              <a:t>Text categorization (also known as document classification) is a supervised learning task, concerning the assigning of category labels to new documents based on the information learned from a labelled training data (this is a supervised learning problem). Text categorization is a well-studied research area related to information retrieval, machine learning and text mining. </a:t>
            </a:r>
            <a:endParaRPr lang="en-US" dirty="0"/>
          </a:p>
          <a:p>
            <a:pPr algn="just" rtl="0"/>
            <a:endParaRPr lang="en-US" dirty="0"/>
          </a:p>
        </p:txBody>
      </p:sp>
      <p:pic>
        <p:nvPicPr>
          <p:cNvPr id="6" name="صورة 5" descr="نتيجة بحث الصور عن ‪text categorization pictures‬‏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626" y="3825044"/>
            <a:ext cx="4436745" cy="246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0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Text categorization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b="1" dirty="0"/>
              <a:t> </a:t>
            </a:r>
            <a:r>
              <a:rPr lang="en-MY" dirty="0"/>
              <a:t>The notion of classification is very general and has many applications within and beyond information retrieval (IR). For instance, in computer vision, a classifier may be used to divide images into classes such as landscape, portrait, and neither. We focus here on examples from information retrieval such as:</a:t>
            </a:r>
            <a:endParaRPr lang="en-US" dirty="0"/>
          </a:p>
          <a:p>
            <a:pPr algn="just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8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Text categorization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32859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/>
            <a:r>
              <a:rPr lang="en-MY" b="1" dirty="0"/>
              <a:t> </a:t>
            </a:r>
            <a:r>
              <a:rPr lang="en-MY" dirty="0"/>
              <a:t>The automatic detection of </a:t>
            </a:r>
            <a:r>
              <a:rPr lang="en-MY" i="1" dirty="0"/>
              <a:t>spam</a:t>
            </a:r>
            <a:r>
              <a:rPr lang="en-MY" dirty="0"/>
              <a:t> pages</a:t>
            </a:r>
            <a:endParaRPr lang="en-US" dirty="0"/>
          </a:p>
          <a:p>
            <a:pPr lvl="0" algn="just" rtl="0"/>
            <a:r>
              <a:rPr lang="en-MY" i="1" dirty="0"/>
              <a:t>Sentiment detection</a:t>
            </a:r>
            <a:r>
              <a:rPr lang="en-MY" dirty="0"/>
              <a:t> or the automatic classification of a movie or product review as positive or negative. An example application is a user searching for negative reviews before buying a camera to make sure it has no undesirable features or quality problems.</a:t>
            </a:r>
            <a:endParaRPr lang="en-US" dirty="0"/>
          </a:p>
          <a:p>
            <a:pPr lvl="0" algn="just" rtl="0"/>
            <a:r>
              <a:rPr lang="en-MY" dirty="0"/>
              <a:t>Personal </a:t>
            </a:r>
            <a:r>
              <a:rPr lang="en-MY" i="1" dirty="0"/>
              <a:t>email sorting</a:t>
            </a:r>
            <a:r>
              <a:rPr lang="en-MY" dirty="0"/>
              <a:t> . A user may have folders like talk announcements, electronic bills, email from family and friends, and so on, and may want a classifier to classify each incoming email and automatically move it to the appropriate folder. It is easier to find messages in sorted folders than in a very large inbox. The most common case of this application is a </a:t>
            </a:r>
            <a:r>
              <a:rPr lang="en-MY" i="1" dirty="0"/>
              <a:t>spam</a:t>
            </a:r>
            <a:r>
              <a:rPr lang="en-MY" dirty="0"/>
              <a:t> folder that holds all suspected spam messages.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The following figure indicates an example of text classification.</a:t>
            </a:r>
            <a:endParaRPr lang="en-US" dirty="0"/>
          </a:p>
          <a:p>
            <a:pPr marL="0" indent="0" algn="just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Text categorization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5" name="صورة 4" descr="نتيجة بحث الصور عن ‪text categorization pictures‬‏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128792" cy="35767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7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Text categorization  </vt:lpstr>
      <vt:lpstr>Text categorization  </vt:lpstr>
      <vt:lpstr>Text categorization  </vt:lpstr>
      <vt:lpstr>Text categorization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32</cp:revision>
  <dcterms:created xsi:type="dcterms:W3CDTF">2018-10-04T06:57:30Z</dcterms:created>
  <dcterms:modified xsi:type="dcterms:W3CDTF">2019-11-13T06:04:45Z</dcterms:modified>
</cp:coreProperties>
</file>